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-1752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CBB91-D65D-46FC-AAF9-F85AEDA9C8E7}" type="datetimeFigureOut">
              <a:rPr lang="zh-CN" altLang="en-US" smtClean="0"/>
              <a:t>2015-8-30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F198B-E726-4564-AFF2-2F4DE3EFCE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8275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CBB91-D65D-46FC-AAF9-F85AEDA9C8E7}" type="datetimeFigureOut">
              <a:rPr lang="zh-CN" altLang="en-US" smtClean="0"/>
              <a:t>2015-8-30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F198B-E726-4564-AFF2-2F4DE3EFCE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0263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CBB91-D65D-46FC-AAF9-F85AEDA9C8E7}" type="datetimeFigureOut">
              <a:rPr lang="zh-CN" altLang="en-US" smtClean="0"/>
              <a:t>2015-8-30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F198B-E726-4564-AFF2-2F4DE3EFCE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0389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CBB91-D65D-46FC-AAF9-F85AEDA9C8E7}" type="datetimeFigureOut">
              <a:rPr lang="zh-CN" altLang="en-US" smtClean="0"/>
              <a:t>2015-8-30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F198B-E726-4564-AFF2-2F4DE3EFCE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7938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CBB91-D65D-46FC-AAF9-F85AEDA9C8E7}" type="datetimeFigureOut">
              <a:rPr lang="zh-CN" altLang="en-US" smtClean="0"/>
              <a:t>2015-8-30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F198B-E726-4564-AFF2-2F4DE3EFCE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2100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CBB91-D65D-46FC-AAF9-F85AEDA9C8E7}" type="datetimeFigureOut">
              <a:rPr lang="zh-CN" altLang="en-US" smtClean="0"/>
              <a:t>2015-8-30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F198B-E726-4564-AFF2-2F4DE3EFCE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8304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CBB91-D65D-46FC-AAF9-F85AEDA9C8E7}" type="datetimeFigureOut">
              <a:rPr lang="zh-CN" altLang="en-US" smtClean="0"/>
              <a:t>2015-8-30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F198B-E726-4564-AFF2-2F4DE3EFCE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7928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CBB91-D65D-46FC-AAF9-F85AEDA9C8E7}" type="datetimeFigureOut">
              <a:rPr lang="zh-CN" altLang="en-US" smtClean="0"/>
              <a:t>2015-8-30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F198B-E726-4564-AFF2-2F4DE3EFCE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3919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CBB91-D65D-46FC-AAF9-F85AEDA9C8E7}" type="datetimeFigureOut">
              <a:rPr lang="zh-CN" altLang="en-US" smtClean="0"/>
              <a:t>2015-8-30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F198B-E726-4564-AFF2-2F4DE3EFCE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4519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CBB91-D65D-46FC-AAF9-F85AEDA9C8E7}" type="datetimeFigureOut">
              <a:rPr lang="zh-CN" altLang="en-US" smtClean="0"/>
              <a:t>2015-8-30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F198B-E726-4564-AFF2-2F4DE3EFCE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9205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CBB91-D65D-46FC-AAF9-F85AEDA9C8E7}" type="datetimeFigureOut">
              <a:rPr lang="zh-CN" altLang="en-US" smtClean="0"/>
              <a:t>2015-8-30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F198B-E726-4564-AFF2-2F4DE3EFCE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1318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FCBB91-D65D-46FC-AAF9-F85AEDA9C8E7}" type="datetimeFigureOut">
              <a:rPr lang="zh-CN" altLang="en-US" smtClean="0"/>
              <a:t>2015-8-30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2F198B-E726-4564-AFF2-2F4DE3EFCE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2425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867" name="Object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0961851"/>
              </p:ext>
            </p:extLst>
          </p:nvPr>
        </p:nvGraphicFramePr>
        <p:xfrm>
          <a:off x="899592" y="-93322"/>
          <a:ext cx="7560840" cy="56709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Image" r:id="rId3" imgW="20317460" imgH="21422222" progId="Photoshop.Image.7">
                  <p:embed/>
                </p:oleObj>
              </mc:Choice>
              <mc:Fallback>
                <p:oleObj name="Image" r:id="rId3" imgW="20317460" imgH="21422222" progId="Photoshop.Image.7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9592" y="-93322"/>
                        <a:ext cx="7560840" cy="567098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043608" y="5517232"/>
            <a:ext cx="74888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rgbClr val="FF0000"/>
                </a:solidFill>
                <a:latin typeface="隶书" pitchFamily="49" charset="-122"/>
                <a:ea typeface="隶书" pitchFamily="49" charset="-122"/>
              </a:rPr>
              <a:t>二零一五年八月</a:t>
            </a:r>
          </a:p>
          <a:p>
            <a:pPr algn="ctr"/>
            <a:r>
              <a:rPr lang="zh-CN" altLang="en-US" sz="2400" b="1" kern="10" spc="1081" dirty="0" smtClean="0">
                <a:solidFill>
                  <a:srgbClr val="FF0000"/>
                </a:solidFill>
                <a:effectLst>
                  <a:outerShdw dist="53882" dir="2700000" algn="ctr" rotWithShape="0">
                    <a:srgbClr val="C0C0C0">
                      <a:alpha val="80000"/>
                    </a:srgbClr>
                  </a:outerShdw>
                </a:effectLst>
                <a:latin typeface="汉鼎繁彩云"/>
              </a:rPr>
              <a:t>我又向前迈进了一步！</a:t>
            </a:r>
            <a:endParaRPr lang="en-US" altLang="zh-CN" sz="2400" b="1" kern="10" spc="1081" dirty="0" smtClean="0">
              <a:solidFill>
                <a:srgbClr val="FF0000"/>
              </a:solidFill>
              <a:effectLst>
                <a:outerShdw dist="53882" dir="2700000" algn="ctr" rotWithShape="0">
                  <a:srgbClr val="C0C0C0">
                    <a:alpha val="80000"/>
                  </a:srgbClr>
                </a:outerShdw>
              </a:effectLst>
              <a:latin typeface="汉鼎繁彩云"/>
            </a:endParaRPr>
          </a:p>
          <a:p>
            <a:pPr algn="ctr"/>
            <a:r>
              <a:rPr lang="zh-CN" altLang="en-US" sz="3200" b="1" kern="10" spc="1081" dirty="0" smtClean="0">
                <a:solidFill>
                  <a:srgbClr val="FF0000"/>
                </a:solidFill>
                <a:effectLst>
                  <a:outerShdw dist="53882" dir="2700000" algn="ctr" rotWithShape="0">
                    <a:srgbClr val="C0C0C0">
                      <a:alpha val="80000"/>
                    </a:srgbClr>
                  </a:outerShdw>
                </a:effectLst>
                <a:latin typeface="汉鼎繁彩云"/>
              </a:rPr>
              <a:t>欢迎四十六位同学来到</a:t>
            </a:r>
            <a:r>
              <a:rPr lang="zh-CN" altLang="en-US" sz="3200" b="1" kern="10" spc="1081" smtClean="0">
                <a:solidFill>
                  <a:srgbClr val="FF0000"/>
                </a:solidFill>
                <a:effectLst>
                  <a:outerShdw dist="53882" dir="2700000" algn="ctr" rotWithShape="0">
                    <a:srgbClr val="C0C0C0">
                      <a:alpha val="80000"/>
                    </a:srgbClr>
                  </a:outerShdw>
                </a:effectLst>
                <a:latin typeface="汉鼎繁彩云"/>
              </a:rPr>
              <a:t>新家！</a:t>
            </a:r>
            <a:endParaRPr lang="zh-CN" altLang="en-US" sz="3200" b="1" kern="10" spc="1081" dirty="0">
              <a:solidFill>
                <a:srgbClr val="FF0000"/>
              </a:solidFill>
              <a:effectLst>
                <a:outerShdw dist="53882" dir="2700000" algn="ctr" rotWithShape="0">
                  <a:srgbClr val="C0C0C0">
                    <a:alpha val="80000"/>
                  </a:srgbClr>
                </a:outerShdw>
              </a:effectLst>
              <a:latin typeface="汉鼎繁彩云"/>
            </a:endParaRPr>
          </a:p>
        </p:txBody>
      </p:sp>
    </p:spTree>
    <p:extLst>
      <p:ext uri="{BB962C8B-B14F-4D97-AF65-F5344CB8AC3E}">
        <p14:creationId xmlns:p14="http://schemas.microsoft.com/office/powerpoint/2010/main" val="176370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2000"/>
                                        <p:tgtEl>
                                          <p:spTgt spid="368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3001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17</Words>
  <Application>Microsoft Office PowerPoint</Application>
  <PresentationFormat>全屏显示(4:3)</PresentationFormat>
  <Paragraphs>3</Paragraphs>
  <Slides>2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4" baseType="lpstr">
      <vt:lpstr>Office 主题​​</vt:lpstr>
      <vt:lpstr>Image</vt:lpstr>
      <vt:lpstr>PowerPoint 演示文稿</vt:lpstr>
      <vt:lpstr>PowerPoint 演示文稿</vt:lpstr>
    </vt:vector>
  </TitlesOfParts>
  <Company>Lenovo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USER</cp:lastModifiedBy>
  <cp:revision>3</cp:revision>
  <dcterms:created xsi:type="dcterms:W3CDTF">2015-08-30T02:26:12Z</dcterms:created>
  <dcterms:modified xsi:type="dcterms:W3CDTF">2015-08-30T06:01:37Z</dcterms:modified>
</cp:coreProperties>
</file>

<file path=docProps/thumbnail.jpeg>
</file>